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4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1"/>
    <p:restoredTop sz="94599"/>
  </p:normalViewPr>
  <p:slideViewPr>
    <p:cSldViewPr snapToGrid="0" snapToObjects="1">
      <p:cViewPr varScale="1">
        <p:scale>
          <a:sx n="112" d="100"/>
          <a:sy n="112" d="100"/>
        </p:scale>
        <p:origin x="1744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6" Type="http://schemas.openxmlformats.org/officeDocument/2006/relationships/image" Target="../media/image9.svg"/><Relationship Id="rId5" Type="http://schemas.openxmlformats.org/officeDocument/2006/relationships/image" Target="../media/image8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C47733D-35EE-4CFD-B787-C55CBD246A4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84A2B24-ECF9-4468-AF05-336B7C638735}">
      <dgm:prSet/>
      <dgm:spPr/>
      <dgm:t>
        <a:bodyPr/>
        <a:lstStyle/>
        <a:p>
          <a:r>
            <a:rPr lang="en-US"/>
            <a:t>Student Name</a:t>
          </a:r>
        </a:p>
      </dgm:t>
    </dgm:pt>
    <dgm:pt modelId="{EBA645F1-F0B5-40AE-A434-EEE6A351AFB8}" type="parTrans" cxnId="{A712E083-C403-492A-A32F-0C2FCE147EFA}">
      <dgm:prSet/>
      <dgm:spPr/>
      <dgm:t>
        <a:bodyPr/>
        <a:lstStyle/>
        <a:p>
          <a:endParaRPr lang="en-US"/>
        </a:p>
      </dgm:t>
    </dgm:pt>
    <dgm:pt modelId="{C1E3B195-9EC5-4563-BC70-9EB746A8AB76}" type="sibTrans" cxnId="{A712E083-C403-492A-A32F-0C2FCE147EFA}">
      <dgm:prSet/>
      <dgm:spPr/>
      <dgm:t>
        <a:bodyPr/>
        <a:lstStyle/>
        <a:p>
          <a:endParaRPr lang="en-US"/>
        </a:p>
      </dgm:t>
    </dgm:pt>
    <dgm:pt modelId="{241F2C37-A03B-4D9A-9F6C-441EE1C18E24}">
      <dgm:prSet/>
      <dgm:spPr/>
      <dgm:t>
        <a:bodyPr/>
        <a:lstStyle/>
        <a:p>
          <a:r>
            <a:rPr lang="en-US" dirty="0" err="1"/>
            <a:t>Arumbugal</a:t>
          </a:r>
          <a:r>
            <a:rPr lang="en-US" dirty="0"/>
            <a:t>/</a:t>
          </a:r>
          <a:r>
            <a:rPr lang="en-US" dirty="0" err="1"/>
            <a:t>Mottugal</a:t>
          </a:r>
          <a:r>
            <a:rPr lang="en-US" dirty="0"/>
            <a:t> / </a:t>
          </a:r>
          <a:r>
            <a:rPr lang="en-US" dirty="0" err="1"/>
            <a:t>Malargal</a:t>
          </a:r>
          <a:endParaRPr lang="en-US" dirty="0"/>
        </a:p>
      </dgm:t>
    </dgm:pt>
    <dgm:pt modelId="{9B26D165-EAE0-45D2-80E5-88FA53EBCAA0}" type="parTrans" cxnId="{F8D97546-AC85-4431-959E-2442FBAA509A}">
      <dgm:prSet/>
      <dgm:spPr/>
      <dgm:t>
        <a:bodyPr/>
        <a:lstStyle/>
        <a:p>
          <a:endParaRPr lang="en-US"/>
        </a:p>
      </dgm:t>
    </dgm:pt>
    <dgm:pt modelId="{5B5EADB2-8212-40D1-9473-5558BB2F9D41}" type="sibTrans" cxnId="{F8D97546-AC85-4431-959E-2442FBAA509A}">
      <dgm:prSet/>
      <dgm:spPr/>
      <dgm:t>
        <a:bodyPr/>
        <a:lstStyle/>
        <a:p>
          <a:endParaRPr lang="en-US"/>
        </a:p>
      </dgm:t>
    </dgm:pt>
    <dgm:pt modelId="{22CFB0C7-F45C-4287-933A-3776BDADE393}">
      <dgm:prSet/>
      <dgm:spPr/>
      <dgm:t>
        <a:bodyPr/>
        <a:lstStyle/>
        <a:p>
          <a:r>
            <a:rPr lang="en-US" i="1" dirty="0"/>
            <a:t>zone</a:t>
          </a:r>
          <a:endParaRPr lang="en-US" dirty="0"/>
        </a:p>
      </dgm:t>
    </dgm:pt>
    <dgm:pt modelId="{B515C76D-B89D-45C6-A4A8-8A3A407767F0}" type="parTrans" cxnId="{BAD8E311-7041-419A-81A9-561FE35A3A38}">
      <dgm:prSet/>
      <dgm:spPr/>
      <dgm:t>
        <a:bodyPr/>
        <a:lstStyle/>
        <a:p>
          <a:endParaRPr lang="en-US"/>
        </a:p>
      </dgm:t>
    </dgm:pt>
    <dgm:pt modelId="{2F0A5433-FAEE-4518-B345-0C084CB88815}" type="sibTrans" cxnId="{BAD8E311-7041-419A-81A9-561FE35A3A38}">
      <dgm:prSet/>
      <dgm:spPr/>
      <dgm:t>
        <a:bodyPr/>
        <a:lstStyle/>
        <a:p>
          <a:endParaRPr lang="en-US"/>
        </a:p>
      </dgm:t>
    </dgm:pt>
    <dgm:pt modelId="{858349DE-E85E-494B-8867-4133DFF9FB88}">
      <dgm:prSet/>
      <dgm:spPr/>
      <dgm:t>
        <a:bodyPr/>
        <a:lstStyle/>
        <a:p>
          <a:r>
            <a:rPr lang="en-US" dirty="0"/>
            <a:t>state</a:t>
          </a:r>
        </a:p>
      </dgm:t>
    </dgm:pt>
    <dgm:pt modelId="{428F923D-5AAC-4D64-B005-C33D2B2223D0}" type="parTrans" cxnId="{A6AF0687-8C80-49F6-8932-A0F0B45ED1B7}">
      <dgm:prSet/>
      <dgm:spPr/>
      <dgm:t>
        <a:bodyPr/>
        <a:lstStyle/>
        <a:p>
          <a:endParaRPr lang="en-US"/>
        </a:p>
      </dgm:t>
    </dgm:pt>
    <dgm:pt modelId="{88E376A2-7E5F-4075-BFE6-72B66C21DF10}" type="sibTrans" cxnId="{A6AF0687-8C80-49F6-8932-A0F0B45ED1B7}">
      <dgm:prSet/>
      <dgm:spPr/>
      <dgm:t>
        <a:bodyPr/>
        <a:lstStyle/>
        <a:p>
          <a:endParaRPr lang="en-US"/>
        </a:p>
      </dgm:t>
    </dgm:pt>
    <dgm:pt modelId="{3F3A29B0-A893-46A3-9F65-64F0D7A0AD95}">
      <dgm:prSet/>
      <dgm:spPr/>
      <dgm:t>
        <a:bodyPr/>
        <a:lstStyle/>
        <a:p>
          <a:r>
            <a:rPr lang="en-US" dirty="0"/>
            <a:t>Other details (optional)</a:t>
          </a:r>
        </a:p>
      </dgm:t>
    </dgm:pt>
    <dgm:pt modelId="{BA3A4FC5-A8DE-48C6-B070-026719B85E5F}" type="parTrans" cxnId="{E9F52270-EC5B-46ED-A261-3CFA563D16FE}">
      <dgm:prSet/>
      <dgm:spPr/>
      <dgm:t>
        <a:bodyPr/>
        <a:lstStyle/>
        <a:p>
          <a:endParaRPr lang="en-US"/>
        </a:p>
      </dgm:t>
    </dgm:pt>
    <dgm:pt modelId="{F08B7B0D-79E3-4BCE-9275-6FBA9032A7D3}" type="sibTrans" cxnId="{E9F52270-EC5B-46ED-A261-3CFA563D16FE}">
      <dgm:prSet/>
      <dgm:spPr/>
      <dgm:t>
        <a:bodyPr/>
        <a:lstStyle/>
        <a:p>
          <a:endParaRPr lang="en-US"/>
        </a:p>
      </dgm:t>
    </dgm:pt>
    <dgm:pt modelId="{B7E170F2-39F2-9543-92F3-58F8395ED508}" type="pres">
      <dgm:prSet presAssocID="{6C47733D-35EE-4CFD-B787-C55CBD246A41}" presName="linear" presStyleCnt="0">
        <dgm:presLayoutVars>
          <dgm:animLvl val="lvl"/>
          <dgm:resizeHandles val="exact"/>
        </dgm:presLayoutVars>
      </dgm:prSet>
      <dgm:spPr/>
    </dgm:pt>
    <dgm:pt modelId="{E4CF9751-5102-6849-93E8-3E4F12AB48AF}" type="pres">
      <dgm:prSet presAssocID="{C84A2B24-ECF9-4468-AF05-336B7C638735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98A95A91-EFC5-1745-AEA2-2D136E999982}" type="pres">
      <dgm:prSet presAssocID="{C1E3B195-9EC5-4563-BC70-9EB746A8AB76}" presName="spacer" presStyleCnt="0"/>
      <dgm:spPr/>
    </dgm:pt>
    <dgm:pt modelId="{39CDB400-690F-4E41-8DE2-27D8960A1DD0}" type="pres">
      <dgm:prSet presAssocID="{241F2C37-A03B-4D9A-9F6C-441EE1C18E24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3AADB650-EF9E-CC4B-BE64-C7B7B7E9AE65}" type="pres">
      <dgm:prSet presAssocID="{5B5EADB2-8212-40D1-9473-5558BB2F9D41}" presName="spacer" presStyleCnt="0"/>
      <dgm:spPr/>
    </dgm:pt>
    <dgm:pt modelId="{1513B0EB-A919-ED4C-91B6-1B457DF594D9}" type="pres">
      <dgm:prSet presAssocID="{22CFB0C7-F45C-4287-933A-3776BDADE393}" presName="parentText" presStyleLbl="node1" presStyleIdx="2" presStyleCnt="5" custLinFactNeighborX="-298">
        <dgm:presLayoutVars>
          <dgm:chMax val="0"/>
          <dgm:bulletEnabled val="1"/>
        </dgm:presLayoutVars>
      </dgm:prSet>
      <dgm:spPr/>
    </dgm:pt>
    <dgm:pt modelId="{620F1358-DA29-284B-BD6B-5C1DDB7A1FE5}" type="pres">
      <dgm:prSet presAssocID="{2F0A5433-FAEE-4518-B345-0C084CB88815}" presName="spacer" presStyleCnt="0"/>
      <dgm:spPr/>
    </dgm:pt>
    <dgm:pt modelId="{6C153269-9131-5148-8FB9-E69DACECEEEF}" type="pres">
      <dgm:prSet presAssocID="{858349DE-E85E-494B-8867-4133DFF9FB88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ED199515-C73C-CF43-BC89-F980F3FF5503}" type="pres">
      <dgm:prSet presAssocID="{88E376A2-7E5F-4075-BFE6-72B66C21DF10}" presName="spacer" presStyleCnt="0"/>
      <dgm:spPr/>
    </dgm:pt>
    <dgm:pt modelId="{1342EC3A-0C5D-934A-8483-FF5126815F85}" type="pres">
      <dgm:prSet presAssocID="{3F3A29B0-A893-46A3-9F65-64F0D7A0AD95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BAD8E311-7041-419A-81A9-561FE35A3A38}" srcId="{6C47733D-35EE-4CFD-B787-C55CBD246A41}" destId="{22CFB0C7-F45C-4287-933A-3776BDADE393}" srcOrd="2" destOrd="0" parTransId="{B515C76D-B89D-45C6-A4A8-8A3A407767F0}" sibTransId="{2F0A5433-FAEE-4518-B345-0C084CB88815}"/>
    <dgm:cxn modelId="{F8D97546-AC85-4431-959E-2442FBAA509A}" srcId="{6C47733D-35EE-4CFD-B787-C55CBD246A41}" destId="{241F2C37-A03B-4D9A-9F6C-441EE1C18E24}" srcOrd="1" destOrd="0" parTransId="{9B26D165-EAE0-45D2-80E5-88FA53EBCAA0}" sibTransId="{5B5EADB2-8212-40D1-9473-5558BB2F9D41}"/>
    <dgm:cxn modelId="{8829396E-0007-CD4E-A6B2-2CFC14EA075A}" type="presOf" srcId="{22CFB0C7-F45C-4287-933A-3776BDADE393}" destId="{1513B0EB-A919-ED4C-91B6-1B457DF594D9}" srcOrd="0" destOrd="0" presId="urn:microsoft.com/office/officeart/2005/8/layout/vList2"/>
    <dgm:cxn modelId="{E9F52270-EC5B-46ED-A261-3CFA563D16FE}" srcId="{6C47733D-35EE-4CFD-B787-C55CBD246A41}" destId="{3F3A29B0-A893-46A3-9F65-64F0D7A0AD95}" srcOrd="4" destOrd="0" parTransId="{BA3A4FC5-A8DE-48C6-B070-026719B85E5F}" sibTransId="{F08B7B0D-79E3-4BCE-9275-6FBA9032A7D3}"/>
    <dgm:cxn modelId="{A712E083-C403-492A-A32F-0C2FCE147EFA}" srcId="{6C47733D-35EE-4CFD-B787-C55CBD246A41}" destId="{C84A2B24-ECF9-4468-AF05-336B7C638735}" srcOrd="0" destOrd="0" parTransId="{EBA645F1-F0B5-40AE-A434-EEE6A351AFB8}" sibTransId="{C1E3B195-9EC5-4563-BC70-9EB746A8AB76}"/>
    <dgm:cxn modelId="{A6AF0687-8C80-49F6-8932-A0F0B45ED1B7}" srcId="{6C47733D-35EE-4CFD-B787-C55CBD246A41}" destId="{858349DE-E85E-494B-8867-4133DFF9FB88}" srcOrd="3" destOrd="0" parTransId="{428F923D-5AAC-4D64-B005-C33D2B2223D0}" sibTransId="{88E376A2-7E5F-4075-BFE6-72B66C21DF10}"/>
    <dgm:cxn modelId="{24B250A1-58DB-EB4E-AAEE-5C8D4BD78ACA}" type="presOf" srcId="{3F3A29B0-A893-46A3-9F65-64F0D7A0AD95}" destId="{1342EC3A-0C5D-934A-8483-FF5126815F85}" srcOrd="0" destOrd="0" presId="urn:microsoft.com/office/officeart/2005/8/layout/vList2"/>
    <dgm:cxn modelId="{12D297AF-7F5B-2540-A122-349283253C4D}" type="presOf" srcId="{858349DE-E85E-494B-8867-4133DFF9FB88}" destId="{6C153269-9131-5148-8FB9-E69DACECEEEF}" srcOrd="0" destOrd="0" presId="urn:microsoft.com/office/officeart/2005/8/layout/vList2"/>
    <dgm:cxn modelId="{3ABAD2AF-E6EF-0B4D-A5C0-956937FD718F}" type="presOf" srcId="{241F2C37-A03B-4D9A-9F6C-441EE1C18E24}" destId="{39CDB400-690F-4E41-8DE2-27D8960A1DD0}" srcOrd="0" destOrd="0" presId="urn:microsoft.com/office/officeart/2005/8/layout/vList2"/>
    <dgm:cxn modelId="{ACCCD6B1-7B2D-3E4D-9952-3F33A0AC424F}" type="presOf" srcId="{C84A2B24-ECF9-4468-AF05-336B7C638735}" destId="{E4CF9751-5102-6849-93E8-3E4F12AB48AF}" srcOrd="0" destOrd="0" presId="urn:microsoft.com/office/officeart/2005/8/layout/vList2"/>
    <dgm:cxn modelId="{2B746DD8-D2D1-B74C-8396-DBF00621B7C0}" type="presOf" srcId="{6C47733D-35EE-4CFD-B787-C55CBD246A41}" destId="{B7E170F2-39F2-9543-92F3-58F8395ED508}" srcOrd="0" destOrd="0" presId="urn:microsoft.com/office/officeart/2005/8/layout/vList2"/>
    <dgm:cxn modelId="{C48C3B46-A168-2445-BC94-B216315863CA}" type="presParOf" srcId="{B7E170F2-39F2-9543-92F3-58F8395ED508}" destId="{E4CF9751-5102-6849-93E8-3E4F12AB48AF}" srcOrd="0" destOrd="0" presId="urn:microsoft.com/office/officeart/2005/8/layout/vList2"/>
    <dgm:cxn modelId="{886E5CA8-FCC9-384F-8116-89C654F1BED4}" type="presParOf" srcId="{B7E170F2-39F2-9543-92F3-58F8395ED508}" destId="{98A95A91-EFC5-1745-AEA2-2D136E999982}" srcOrd="1" destOrd="0" presId="urn:microsoft.com/office/officeart/2005/8/layout/vList2"/>
    <dgm:cxn modelId="{DEBD3C6B-D1B8-D746-B32A-E3826C24F040}" type="presParOf" srcId="{B7E170F2-39F2-9543-92F3-58F8395ED508}" destId="{39CDB400-690F-4E41-8DE2-27D8960A1DD0}" srcOrd="2" destOrd="0" presId="urn:microsoft.com/office/officeart/2005/8/layout/vList2"/>
    <dgm:cxn modelId="{B1F9964E-339C-6F42-9541-23F2273A1421}" type="presParOf" srcId="{B7E170F2-39F2-9543-92F3-58F8395ED508}" destId="{3AADB650-EF9E-CC4B-BE64-C7B7B7E9AE65}" srcOrd="3" destOrd="0" presId="urn:microsoft.com/office/officeart/2005/8/layout/vList2"/>
    <dgm:cxn modelId="{A6B4F08F-9563-0D44-9D05-D9164B08C06D}" type="presParOf" srcId="{B7E170F2-39F2-9543-92F3-58F8395ED508}" destId="{1513B0EB-A919-ED4C-91B6-1B457DF594D9}" srcOrd="4" destOrd="0" presId="urn:microsoft.com/office/officeart/2005/8/layout/vList2"/>
    <dgm:cxn modelId="{BAF7B3D8-6EC3-E742-AD76-55FBBB343066}" type="presParOf" srcId="{B7E170F2-39F2-9543-92F3-58F8395ED508}" destId="{620F1358-DA29-284B-BD6B-5C1DDB7A1FE5}" srcOrd="5" destOrd="0" presId="urn:microsoft.com/office/officeart/2005/8/layout/vList2"/>
    <dgm:cxn modelId="{71E4AF05-7119-084F-97D6-119CEC370CE9}" type="presParOf" srcId="{B7E170F2-39F2-9543-92F3-58F8395ED508}" destId="{6C153269-9131-5148-8FB9-E69DACECEEEF}" srcOrd="6" destOrd="0" presId="urn:microsoft.com/office/officeart/2005/8/layout/vList2"/>
    <dgm:cxn modelId="{3B2BA433-0970-534E-9B83-02888D53E6F2}" type="presParOf" srcId="{B7E170F2-39F2-9543-92F3-58F8395ED508}" destId="{ED199515-C73C-CF43-BC89-F980F3FF5503}" srcOrd="7" destOrd="0" presId="urn:microsoft.com/office/officeart/2005/8/layout/vList2"/>
    <dgm:cxn modelId="{FED807C7-F75F-394E-BD71-478E5A210BB7}" type="presParOf" srcId="{B7E170F2-39F2-9543-92F3-58F8395ED508}" destId="{1342EC3A-0C5D-934A-8483-FF5126815F85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B20896-7E4E-4E2E-9F23-04B101F566A7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2" csCatId="colorful" phldr="1"/>
      <dgm:spPr/>
      <dgm:t>
        <a:bodyPr/>
        <a:lstStyle/>
        <a:p>
          <a:endParaRPr lang="en-US"/>
        </a:p>
      </dgm:t>
    </dgm:pt>
    <dgm:pt modelId="{40F19292-314F-4305-9B04-D6DB9E2D7DA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/>
            <a:t>What did you learn from these Kurals?</a:t>
          </a:r>
        </a:p>
      </dgm:t>
    </dgm:pt>
    <dgm:pt modelId="{9A33ACB6-6003-40F7-82C7-EFEF7DD5DBE6}" type="parTrans" cxnId="{A63239E2-59E3-425C-B03B-2E31F5259D38}">
      <dgm:prSet/>
      <dgm:spPr/>
      <dgm:t>
        <a:bodyPr/>
        <a:lstStyle/>
        <a:p>
          <a:endParaRPr lang="en-US"/>
        </a:p>
      </dgm:t>
    </dgm:pt>
    <dgm:pt modelId="{A2B73AD6-3F06-4A60-8DB5-D4FD84846622}" type="sibTrans" cxnId="{A63239E2-59E3-425C-B03B-2E31F5259D38}">
      <dgm:prSet/>
      <dgm:spPr/>
      <dgm:t>
        <a:bodyPr/>
        <a:lstStyle/>
        <a:p>
          <a:endParaRPr lang="en-US"/>
        </a:p>
      </dgm:t>
    </dgm:pt>
    <dgm:pt modelId="{FFFE97E3-456E-4B60-B3D2-D75E3BF48E19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How is </a:t>
          </a:r>
          <a:r>
            <a:rPr lang="en-US" dirty="0" err="1"/>
            <a:t>Thirukkural</a:t>
          </a:r>
          <a:r>
            <a:rPr lang="en-US" dirty="0"/>
            <a:t> relevant in today’s life?</a:t>
          </a:r>
        </a:p>
      </dgm:t>
    </dgm:pt>
    <dgm:pt modelId="{24FAE1FB-009C-4439-AC06-43D68826EFDD}" type="parTrans" cxnId="{81081D20-4F02-4770-A619-382F69918E5E}">
      <dgm:prSet/>
      <dgm:spPr/>
      <dgm:t>
        <a:bodyPr/>
        <a:lstStyle/>
        <a:p>
          <a:endParaRPr lang="en-US"/>
        </a:p>
      </dgm:t>
    </dgm:pt>
    <dgm:pt modelId="{6AB4775C-A6F8-48E0-8D93-E56CAFB24EE9}" type="sibTrans" cxnId="{81081D20-4F02-4770-A619-382F69918E5E}">
      <dgm:prSet/>
      <dgm:spPr/>
      <dgm:t>
        <a:bodyPr/>
        <a:lstStyle/>
        <a:p>
          <a:endParaRPr lang="en-US"/>
        </a:p>
      </dgm:t>
    </dgm:pt>
    <dgm:pt modelId="{0002B3D2-6837-4E03-A518-58311E86D1D8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What’s the best part of learning </a:t>
          </a:r>
          <a:r>
            <a:rPr lang="en-US" dirty="0" err="1"/>
            <a:t>Thirukkural</a:t>
          </a:r>
          <a:endParaRPr lang="en-US" dirty="0"/>
        </a:p>
      </dgm:t>
    </dgm:pt>
    <dgm:pt modelId="{ADFAF15F-4D68-4AF8-9F98-7C6A3852078D}" type="parTrans" cxnId="{03CB0768-5FBE-46A5-937A-D6E218284C6C}">
      <dgm:prSet/>
      <dgm:spPr/>
      <dgm:t>
        <a:bodyPr/>
        <a:lstStyle/>
        <a:p>
          <a:endParaRPr lang="en-US"/>
        </a:p>
      </dgm:t>
    </dgm:pt>
    <dgm:pt modelId="{5A90D3C3-B77B-44C2-B978-76357881B444}" type="sibTrans" cxnId="{03CB0768-5FBE-46A5-937A-D6E218284C6C}">
      <dgm:prSet/>
      <dgm:spPr/>
      <dgm:t>
        <a:bodyPr/>
        <a:lstStyle/>
        <a:p>
          <a:endParaRPr lang="en-US"/>
        </a:p>
      </dgm:t>
    </dgm:pt>
    <dgm:pt modelId="{38F7073B-2C4E-45C4-B079-96B80D8A3B67}">
      <dgm:prSet/>
      <dgm:spPr/>
      <dgm:t>
        <a:bodyPr/>
        <a:lstStyle/>
        <a:p>
          <a:pPr>
            <a:lnSpc>
              <a:spcPct val="100000"/>
            </a:lnSpc>
          </a:pPr>
          <a:r>
            <a:rPr lang="en-US" dirty="0"/>
            <a:t>Why should everyone learn </a:t>
          </a:r>
          <a:r>
            <a:rPr lang="en-US" dirty="0" err="1"/>
            <a:t>Thirukkural</a:t>
          </a:r>
          <a:r>
            <a:rPr lang="en-US" dirty="0"/>
            <a:t>?</a:t>
          </a:r>
        </a:p>
      </dgm:t>
    </dgm:pt>
    <dgm:pt modelId="{A0003C4D-66FE-468B-BC67-85759B1AE102}" type="parTrans" cxnId="{049A52B6-B671-4CCA-BD57-D0620D6DE29D}">
      <dgm:prSet/>
      <dgm:spPr/>
      <dgm:t>
        <a:bodyPr/>
        <a:lstStyle/>
        <a:p>
          <a:endParaRPr lang="en-US"/>
        </a:p>
      </dgm:t>
    </dgm:pt>
    <dgm:pt modelId="{41D44A44-A739-4B6C-AC36-3CC0AF2C5BEA}" type="sibTrans" cxnId="{049A52B6-B671-4CCA-BD57-D0620D6DE29D}">
      <dgm:prSet/>
      <dgm:spPr/>
      <dgm:t>
        <a:bodyPr/>
        <a:lstStyle/>
        <a:p>
          <a:endParaRPr lang="en-US"/>
        </a:p>
      </dgm:t>
    </dgm:pt>
    <dgm:pt modelId="{3BA27C86-6A38-4226-B686-1D2EAF8F8E23}" type="pres">
      <dgm:prSet presAssocID="{78B20896-7E4E-4E2E-9F23-04B101F566A7}" presName="root" presStyleCnt="0">
        <dgm:presLayoutVars>
          <dgm:dir/>
          <dgm:resizeHandles val="exact"/>
        </dgm:presLayoutVars>
      </dgm:prSet>
      <dgm:spPr/>
    </dgm:pt>
    <dgm:pt modelId="{175D1444-AC53-4868-A669-8926FFC9D423}" type="pres">
      <dgm:prSet presAssocID="{40F19292-314F-4305-9B04-D6DB9E2D7DA8}" presName="compNode" presStyleCnt="0"/>
      <dgm:spPr/>
    </dgm:pt>
    <dgm:pt modelId="{F219FC52-7B9A-45DB-A7E6-1CDBFBC3E642}" type="pres">
      <dgm:prSet presAssocID="{40F19292-314F-4305-9B04-D6DB9E2D7DA8}" presName="bgRect" presStyleLbl="bgShp" presStyleIdx="0" presStyleCnt="4"/>
      <dgm:spPr/>
    </dgm:pt>
    <dgm:pt modelId="{6DAC54B4-2884-4F77-B97F-3971FA527C4B}" type="pres">
      <dgm:prSet presAssocID="{40F19292-314F-4305-9B04-D6DB9E2D7DA8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ead with Gears"/>
        </a:ext>
      </dgm:extLst>
    </dgm:pt>
    <dgm:pt modelId="{FB3DF006-8CB8-4B82-8175-1CF896C4BC43}" type="pres">
      <dgm:prSet presAssocID="{40F19292-314F-4305-9B04-D6DB9E2D7DA8}" presName="spaceRect" presStyleCnt="0"/>
      <dgm:spPr/>
    </dgm:pt>
    <dgm:pt modelId="{F89D97C8-6AEB-42DD-858A-5C9857097605}" type="pres">
      <dgm:prSet presAssocID="{40F19292-314F-4305-9B04-D6DB9E2D7DA8}" presName="parTx" presStyleLbl="revTx" presStyleIdx="0" presStyleCnt="4">
        <dgm:presLayoutVars>
          <dgm:chMax val="0"/>
          <dgm:chPref val="0"/>
        </dgm:presLayoutVars>
      </dgm:prSet>
      <dgm:spPr/>
    </dgm:pt>
    <dgm:pt modelId="{4ED47820-B6A6-4522-AAF0-EE5F4943E7BE}" type="pres">
      <dgm:prSet presAssocID="{A2B73AD6-3F06-4A60-8DB5-D4FD84846622}" presName="sibTrans" presStyleCnt="0"/>
      <dgm:spPr/>
    </dgm:pt>
    <dgm:pt modelId="{2F7AB210-5C9A-4B2F-A667-BC4666B44DEE}" type="pres">
      <dgm:prSet presAssocID="{FFFE97E3-456E-4B60-B3D2-D75E3BF48E19}" presName="compNode" presStyleCnt="0"/>
      <dgm:spPr/>
    </dgm:pt>
    <dgm:pt modelId="{11A24B5F-104C-48BE-845B-2C9819392AEF}" type="pres">
      <dgm:prSet presAssocID="{FFFE97E3-456E-4B60-B3D2-D75E3BF48E19}" presName="bgRect" presStyleLbl="bgShp" presStyleIdx="1" presStyleCnt="4"/>
      <dgm:spPr/>
    </dgm:pt>
    <dgm:pt modelId="{FBCA42CB-DDF4-4E3D-A2F6-CA3547A24863}" type="pres">
      <dgm:prSet presAssocID="{FFFE97E3-456E-4B60-B3D2-D75E3BF48E19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onnections"/>
        </a:ext>
      </dgm:extLst>
    </dgm:pt>
    <dgm:pt modelId="{154A39FF-7AA2-46C0-9057-A67ED37DE7A4}" type="pres">
      <dgm:prSet presAssocID="{FFFE97E3-456E-4B60-B3D2-D75E3BF48E19}" presName="spaceRect" presStyleCnt="0"/>
      <dgm:spPr/>
    </dgm:pt>
    <dgm:pt modelId="{DA50EEBB-2335-4BAC-95C4-0172A46957B8}" type="pres">
      <dgm:prSet presAssocID="{FFFE97E3-456E-4B60-B3D2-D75E3BF48E19}" presName="parTx" presStyleLbl="revTx" presStyleIdx="1" presStyleCnt="4">
        <dgm:presLayoutVars>
          <dgm:chMax val="0"/>
          <dgm:chPref val="0"/>
        </dgm:presLayoutVars>
      </dgm:prSet>
      <dgm:spPr/>
    </dgm:pt>
    <dgm:pt modelId="{D99B3414-6FAA-4507-A5EC-BD95B16D8C62}" type="pres">
      <dgm:prSet presAssocID="{6AB4775C-A6F8-48E0-8D93-E56CAFB24EE9}" presName="sibTrans" presStyleCnt="0"/>
      <dgm:spPr/>
    </dgm:pt>
    <dgm:pt modelId="{135BE9D9-EE12-4B72-B71C-859E11CF4486}" type="pres">
      <dgm:prSet presAssocID="{0002B3D2-6837-4E03-A518-58311E86D1D8}" presName="compNode" presStyleCnt="0"/>
      <dgm:spPr/>
    </dgm:pt>
    <dgm:pt modelId="{7E8BE552-6FDA-427A-8F2E-032F64DC1363}" type="pres">
      <dgm:prSet presAssocID="{0002B3D2-6837-4E03-A518-58311E86D1D8}" presName="bgRect" presStyleLbl="bgShp" presStyleIdx="2" presStyleCnt="4"/>
      <dgm:spPr/>
    </dgm:pt>
    <dgm:pt modelId="{91EB20F0-D61B-41B9-8601-4C142AC7E084}" type="pres">
      <dgm:prSet presAssocID="{0002B3D2-6837-4E03-A518-58311E86D1D8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Lecturer"/>
        </a:ext>
      </dgm:extLst>
    </dgm:pt>
    <dgm:pt modelId="{4CE4BA67-EB6C-4235-8361-C4422EE8FAE4}" type="pres">
      <dgm:prSet presAssocID="{0002B3D2-6837-4E03-A518-58311E86D1D8}" presName="spaceRect" presStyleCnt="0"/>
      <dgm:spPr/>
    </dgm:pt>
    <dgm:pt modelId="{F319D3E0-DB24-4C99-A0B7-0A38A00E29F4}" type="pres">
      <dgm:prSet presAssocID="{0002B3D2-6837-4E03-A518-58311E86D1D8}" presName="parTx" presStyleLbl="revTx" presStyleIdx="2" presStyleCnt="4">
        <dgm:presLayoutVars>
          <dgm:chMax val="0"/>
          <dgm:chPref val="0"/>
        </dgm:presLayoutVars>
      </dgm:prSet>
      <dgm:spPr/>
    </dgm:pt>
    <dgm:pt modelId="{B871F5A9-4D19-4F22-A8E0-851CC8B271D6}" type="pres">
      <dgm:prSet presAssocID="{5A90D3C3-B77B-44C2-B978-76357881B444}" presName="sibTrans" presStyleCnt="0"/>
      <dgm:spPr/>
    </dgm:pt>
    <dgm:pt modelId="{5519E0F7-DC29-4D17-9641-1E260335F69A}" type="pres">
      <dgm:prSet presAssocID="{38F7073B-2C4E-45C4-B079-96B80D8A3B67}" presName="compNode" presStyleCnt="0"/>
      <dgm:spPr/>
    </dgm:pt>
    <dgm:pt modelId="{A41D0E7E-1A90-42B7-AA9A-883FAA60ACB9}" type="pres">
      <dgm:prSet presAssocID="{38F7073B-2C4E-45C4-B079-96B80D8A3B67}" presName="bgRect" presStyleLbl="bgShp" presStyleIdx="3" presStyleCnt="4"/>
      <dgm:spPr/>
    </dgm:pt>
    <dgm:pt modelId="{21BD4B26-1490-4403-B5BA-6AAF08E7D19E}" type="pres">
      <dgm:prSet presAssocID="{38F7073B-2C4E-45C4-B079-96B80D8A3B67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 of People"/>
        </a:ext>
      </dgm:extLst>
    </dgm:pt>
    <dgm:pt modelId="{2D349126-9C93-4D65-9186-69FA3DDECEBC}" type="pres">
      <dgm:prSet presAssocID="{38F7073B-2C4E-45C4-B079-96B80D8A3B67}" presName="spaceRect" presStyleCnt="0"/>
      <dgm:spPr/>
    </dgm:pt>
    <dgm:pt modelId="{46FEA096-A5F2-42EC-A48A-3D5327160838}" type="pres">
      <dgm:prSet presAssocID="{38F7073B-2C4E-45C4-B079-96B80D8A3B67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81081D20-4F02-4770-A619-382F69918E5E}" srcId="{78B20896-7E4E-4E2E-9F23-04B101F566A7}" destId="{FFFE97E3-456E-4B60-B3D2-D75E3BF48E19}" srcOrd="1" destOrd="0" parTransId="{24FAE1FB-009C-4439-AC06-43D68826EFDD}" sibTransId="{6AB4775C-A6F8-48E0-8D93-E56CAFB24EE9}"/>
    <dgm:cxn modelId="{EA451733-EB5C-1A4A-AAEC-2207251A798D}" type="presOf" srcId="{78B20896-7E4E-4E2E-9F23-04B101F566A7}" destId="{3BA27C86-6A38-4226-B686-1D2EAF8F8E23}" srcOrd="0" destOrd="0" presId="urn:microsoft.com/office/officeart/2018/2/layout/IconVerticalSolidList"/>
    <dgm:cxn modelId="{CEAFB039-87B8-374C-96E9-17C7F935342E}" type="presOf" srcId="{0002B3D2-6837-4E03-A518-58311E86D1D8}" destId="{F319D3E0-DB24-4C99-A0B7-0A38A00E29F4}" srcOrd="0" destOrd="0" presId="urn:microsoft.com/office/officeart/2018/2/layout/IconVerticalSolidList"/>
    <dgm:cxn modelId="{03CB0768-5FBE-46A5-937A-D6E218284C6C}" srcId="{78B20896-7E4E-4E2E-9F23-04B101F566A7}" destId="{0002B3D2-6837-4E03-A518-58311E86D1D8}" srcOrd="2" destOrd="0" parTransId="{ADFAF15F-4D68-4AF8-9F98-7C6A3852078D}" sibTransId="{5A90D3C3-B77B-44C2-B978-76357881B444}"/>
    <dgm:cxn modelId="{ADD05680-0752-CC48-BC21-4AC67C7634B6}" type="presOf" srcId="{FFFE97E3-456E-4B60-B3D2-D75E3BF48E19}" destId="{DA50EEBB-2335-4BAC-95C4-0172A46957B8}" srcOrd="0" destOrd="0" presId="urn:microsoft.com/office/officeart/2018/2/layout/IconVerticalSolidList"/>
    <dgm:cxn modelId="{049A52B6-B671-4CCA-BD57-D0620D6DE29D}" srcId="{78B20896-7E4E-4E2E-9F23-04B101F566A7}" destId="{38F7073B-2C4E-45C4-B079-96B80D8A3B67}" srcOrd="3" destOrd="0" parTransId="{A0003C4D-66FE-468B-BC67-85759B1AE102}" sibTransId="{41D44A44-A739-4B6C-AC36-3CC0AF2C5BEA}"/>
    <dgm:cxn modelId="{2A7ED2C0-21BC-BC43-8F27-1CECB57640EF}" type="presOf" srcId="{38F7073B-2C4E-45C4-B079-96B80D8A3B67}" destId="{46FEA096-A5F2-42EC-A48A-3D5327160838}" srcOrd="0" destOrd="0" presId="urn:microsoft.com/office/officeart/2018/2/layout/IconVerticalSolidList"/>
    <dgm:cxn modelId="{799863C1-0779-5045-84EA-82A0178606CF}" type="presOf" srcId="{40F19292-314F-4305-9B04-D6DB9E2D7DA8}" destId="{F89D97C8-6AEB-42DD-858A-5C9857097605}" srcOrd="0" destOrd="0" presId="urn:microsoft.com/office/officeart/2018/2/layout/IconVerticalSolidList"/>
    <dgm:cxn modelId="{A63239E2-59E3-425C-B03B-2E31F5259D38}" srcId="{78B20896-7E4E-4E2E-9F23-04B101F566A7}" destId="{40F19292-314F-4305-9B04-D6DB9E2D7DA8}" srcOrd="0" destOrd="0" parTransId="{9A33ACB6-6003-40F7-82C7-EFEF7DD5DBE6}" sibTransId="{A2B73AD6-3F06-4A60-8DB5-D4FD84846622}"/>
    <dgm:cxn modelId="{1258FD51-D9DD-844E-A768-3E823873915E}" type="presParOf" srcId="{3BA27C86-6A38-4226-B686-1D2EAF8F8E23}" destId="{175D1444-AC53-4868-A669-8926FFC9D423}" srcOrd="0" destOrd="0" presId="urn:microsoft.com/office/officeart/2018/2/layout/IconVerticalSolidList"/>
    <dgm:cxn modelId="{44CE0ED5-A119-A04A-AFB0-3FB674F7B696}" type="presParOf" srcId="{175D1444-AC53-4868-A669-8926FFC9D423}" destId="{F219FC52-7B9A-45DB-A7E6-1CDBFBC3E642}" srcOrd="0" destOrd="0" presId="urn:microsoft.com/office/officeart/2018/2/layout/IconVerticalSolidList"/>
    <dgm:cxn modelId="{214D4524-ABBD-C745-9AFA-76CE9DF3D527}" type="presParOf" srcId="{175D1444-AC53-4868-A669-8926FFC9D423}" destId="{6DAC54B4-2884-4F77-B97F-3971FA527C4B}" srcOrd="1" destOrd="0" presId="urn:microsoft.com/office/officeart/2018/2/layout/IconVerticalSolidList"/>
    <dgm:cxn modelId="{CA1954E3-DCC3-4B45-98AC-5311A1E31EED}" type="presParOf" srcId="{175D1444-AC53-4868-A669-8926FFC9D423}" destId="{FB3DF006-8CB8-4B82-8175-1CF896C4BC43}" srcOrd="2" destOrd="0" presId="urn:microsoft.com/office/officeart/2018/2/layout/IconVerticalSolidList"/>
    <dgm:cxn modelId="{6489EFBD-5104-A34A-BB33-CAC8C4BECA64}" type="presParOf" srcId="{175D1444-AC53-4868-A669-8926FFC9D423}" destId="{F89D97C8-6AEB-42DD-858A-5C9857097605}" srcOrd="3" destOrd="0" presId="urn:microsoft.com/office/officeart/2018/2/layout/IconVerticalSolidList"/>
    <dgm:cxn modelId="{D37881B2-B93F-5943-BDF3-648DF0503BF8}" type="presParOf" srcId="{3BA27C86-6A38-4226-B686-1D2EAF8F8E23}" destId="{4ED47820-B6A6-4522-AAF0-EE5F4943E7BE}" srcOrd="1" destOrd="0" presId="urn:microsoft.com/office/officeart/2018/2/layout/IconVerticalSolidList"/>
    <dgm:cxn modelId="{BCEA4859-B638-5847-A10A-4E46EBE6DA05}" type="presParOf" srcId="{3BA27C86-6A38-4226-B686-1D2EAF8F8E23}" destId="{2F7AB210-5C9A-4B2F-A667-BC4666B44DEE}" srcOrd="2" destOrd="0" presId="urn:microsoft.com/office/officeart/2018/2/layout/IconVerticalSolidList"/>
    <dgm:cxn modelId="{83A30549-EA4A-3446-8DC5-20B98861EDF5}" type="presParOf" srcId="{2F7AB210-5C9A-4B2F-A667-BC4666B44DEE}" destId="{11A24B5F-104C-48BE-845B-2C9819392AEF}" srcOrd="0" destOrd="0" presId="urn:microsoft.com/office/officeart/2018/2/layout/IconVerticalSolidList"/>
    <dgm:cxn modelId="{67AACF6B-921C-0846-8C3D-69BD7594D80F}" type="presParOf" srcId="{2F7AB210-5C9A-4B2F-A667-BC4666B44DEE}" destId="{FBCA42CB-DDF4-4E3D-A2F6-CA3547A24863}" srcOrd="1" destOrd="0" presId="urn:microsoft.com/office/officeart/2018/2/layout/IconVerticalSolidList"/>
    <dgm:cxn modelId="{A737EC27-74C3-8040-8EC7-6650E75C766A}" type="presParOf" srcId="{2F7AB210-5C9A-4B2F-A667-BC4666B44DEE}" destId="{154A39FF-7AA2-46C0-9057-A67ED37DE7A4}" srcOrd="2" destOrd="0" presId="urn:microsoft.com/office/officeart/2018/2/layout/IconVerticalSolidList"/>
    <dgm:cxn modelId="{ADEBA575-7770-6D4C-9702-E0921FE7F88E}" type="presParOf" srcId="{2F7AB210-5C9A-4B2F-A667-BC4666B44DEE}" destId="{DA50EEBB-2335-4BAC-95C4-0172A46957B8}" srcOrd="3" destOrd="0" presId="urn:microsoft.com/office/officeart/2018/2/layout/IconVerticalSolidList"/>
    <dgm:cxn modelId="{3D507716-6A7F-7740-940A-0AE50F25FEAA}" type="presParOf" srcId="{3BA27C86-6A38-4226-B686-1D2EAF8F8E23}" destId="{D99B3414-6FAA-4507-A5EC-BD95B16D8C62}" srcOrd="3" destOrd="0" presId="urn:microsoft.com/office/officeart/2018/2/layout/IconVerticalSolidList"/>
    <dgm:cxn modelId="{771763F1-CAA1-A84B-BB05-2F6314EFDCAD}" type="presParOf" srcId="{3BA27C86-6A38-4226-B686-1D2EAF8F8E23}" destId="{135BE9D9-EE12-4B72-B71C-859E11CF4486}" srcOrd="4" destOrd="0" presId="urn:microsoft.com/office/officeart/2018/2/layout/IconVerticalSolidList"/>
    <dgm:cxn modelId="{8C744C51-B7EC-DF4A-B2BC-4CDCEB77CD88}" type="presParOf" srcId="{135BE9D9-EE12-4B72-B71C-859E11CF4486}" destId="{7E8BE552-6FDA-427A-8F2E-032F64DC1363}" srcOrd="0" destOrd="0" presId="urn:microsoft.com/office/officeart/2018/2/layout/IconVerticalSolidList"/>
    <dgm:cxn modelId="{A35CDED0-70F4-BF4A-93B8-AA9542E424F4}" type="presParOf" srcId="{135BE9D9-EE12-4B72-B71C-859E11CF4486}" destId="{91EB20F0-D61B-41B9-8601-4C142AC7E084}" srcOrd="1" destOrd="0" presId="urn:microsoft.com/office/officeart/2018/2/layout/IconVerticalSolidList"/>
    <dgm:cxn modelId="{F481A5C8-EC70-5A45-9D07-2F1450A2257A}" type="presParOf" srcId="{135BE9D9-EE12-4B72-B71C-859E11CF4486}" destId="{4CE4BA67-EB6C-4235-8361-C4422EE8FAE4}" srcOrd="2" destOrd="0" presId="urn:microsoft.com/office/officeart/2018/2/layout/IconVerticalSolidList"/>
    <dgm:cxn modelId="{1E09B632-6CF0-4C4D-B8CA-A7E45F01A8C1}" type="presParOf" srcId="{135BE9D9-EE12-4B72-B71C-859E11CF4486}" destId="{F319D3E0-DB24-4C99-A0B7-0A38A00E29F4}" srcOrd="3" destOrd="0" presId="urn:microsoft.com/office/officeart/2018/2/layout/IconVerticalSolidList"/>
    <dgm:cxn modelId="{0B8071F0-A7A0-9949-8A43-E62444A75F4B}" type="presParOf" srcId="{3BA27C86-6A38-4226-B686-1D2EAF8F8E23}" destId="{B871F5A9-4D19-4F22-A8E0-851CC8B271D6}" srcOrd="5" destOrd="0" presId="urn:microsoft.com/office/officeart/2018/2/layout/IconVerticalSolidList"/>
    <dgm:cxn modelId="{D8AE236D-3535-4340-A7F0-2EB2D68F0F1D}" type="presParOf" srcId="{3BA27C86-6A38-4226-B686-1D2EAF8F8E23}" destId="{5519E0F7-DC29-4D17-9641-1E260335F69A}" srcOrd="6" destOrd="0" presId="urn:microsoft.com/office/officeart/2018/2/layout/IconVerticalSolidList"/>
    <dgm:cxn modelId="{BE033999-AC50-4E49-8997-1A234B72E1B2}" type="presParOf" srcId="{5519E0F7-DC29-4D17-9641-1E260335F69A}" destId="{A41D0E7E-1A90-42B7-AA9A-883FAA60ACB9}" srcOrd="0" destOrd="0" presId="urn:microsoft.com/office/officeart/2018/2/layout/IconVerticalSolidList"/>
    <dgm:cxn modelId="{3B42ACA8-39FB-FC4B-9B2A-00BA5783599F}" type="presParOf" srcId="{5519E0F7-DC29-4D17-9641-1E260335F69A}" destId="{21BD4B26-1490-4403-B5BA-6AAF08E7D19E}" srcOrd="1" destOrd="0" presId="urn:microsoft.com/office/officeart/2018/2/layout/IconVerticalSolidList"/>
    <dgm:cxn modelId="{F16D8585-F3EF-C54A-A9F0-6689813A2F8B}" type="presParOf" srcId="{5519E0F7-DC29-4D17-9641-1E260335F69A}" destId="{2D349126-9C93-4D65-9186-69FA3DDECEBC}" srcOrd="2" destOrd="0" presId="urn:microsoft.com/office/officeart/2018/2/layout/IconVerticalSolidList"/>
    <dgm:cxn modelId="{8BE8D101-A811-0E47-89BF-4B2CC9D930C1}" type="presParOf" srcId="{5519E0F7-DC29-4D17-9641-1E260335F69A}" destId="{46FEA096-A5F2-42EC-A48A-3D532716083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CF9751-5102-6849-93E8-3E4F12AB48AF}">
      <dsp:nvSpPr>
        <dsp:cNvPr id="0" name=""/>
        <dsp:cNvSpPr/>
      </dsp:nvSpPr>
      <dsp:spPr>
        <a:xfrm>
          <a:off x="0" y="21392"/>
          <a:ext cx="431617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/>
            <a:t>Student Name</a:t>
          </a:r>
        </a:p>
      </dsp:txBody>
      <dsp:txXfrm>
        <a:off x="28100" y="49492"/>
        <a:ext cx="4259972" cy="519439"/>
      </dsp:txXfrm>
    </dsp:sp>
    <dsp:sp modelId="{39CDB400-690F-4E41-8DE2-27D8960A1DD0}">
      <dsp:nvSpPr>
        <dsp:cNvPr id="0" name=""/>
        <dsp:cNvSpPr/>
      </dsp:nvSpPr>
      <dsp:spPr>
        <a:xfrm>
          <a:off x="0" y="666152"/>
          <a:ext cx="431617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 err="1"/>
            <a:t>Arumbugal</a:t>
          </a:r>
          <a:r>
            <a:rPr lang="en-US" sz="2400" kern="1200" dirty="0"/>
            <a:t>/</a:t>
          </a:r>
          <a:r>
            <a:rPr lang="en-US" sz="2400" kern="1200" dirty="0" err="1"/>
            <a:t>Mottugal</a:t>
          </a:r>
          <a:r>
            <a:rPr lang="en-US" sz="2400" kern="1200" dirty="0"/>
            <a:t> / </a:t>
          </a:r>
          <a:r>
            <a:rPr lang="en-US" sz="2400" kern="1200" dirty="0" err="1"/>
            <a:t>Malargal</a:t>
          </a:r>
          <a:endParaRPr lang="en-US" sz="2400" kern="1200" dirty="0"/>
        </a:p>
      </dsp:txBody>
      <dsp:txXfrm>
        <a:off x="28100" y="694252"/>
        <a:ext cx="4259972" cy="519439"/>
      </dsp:txXfrm>
    </dsp:sp>
    <dsp:sp modelId="{1513B0EB-A919-ED4C-91B6-1B457DF594D9}">
      <dsp:nvSpPr>
        <dsp:cNvPr id="0" name=""/>
        <dsp:cNvSpPr/>
      </dsp:nvSpPr>
      <dsp:spPr>
        <a:xfrm>
          <a:off x="0" y="1310912"/>
          <a:ext cx="431617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i="1" kern="1200" dirty="0"/>
            <a:t>zone</a:t>
          </a:r>
          <a:endParaRPr lang="en-US" sz="2400" kern="1200" dirty="0"/>
        </a:p>
      </dsp:txBody>
      <dsp:txXfrm>
        <a:off x="28100" y="1339012"/>
        <a:ext cx="4259972" cy="519439"/>
      </dsp:txXfrm>
    </dsp:sp>
    <dsp:sp modelId="{6C153269-9131-5148-8FB9-E69DACECEEEF}">
      <dsp:nvSpPr>
        <dsp:cNvPr id="0" name=""/>
        <dsp:cNvSpPr/>
      </dsp:nvSpPr>
      <dsp:spPr>
        <a:xfrm>
          <a:off x="0" y="1955672"/>
          <a:ext cx="431617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state</a:t>
          </a:r>
        </a:p>
      </dsp:txBody>
      <dsp:txXfrm>
        <a:off x="28100" y="1983772"/>
        <a:ext cx="4259972" cy="519439"/>
      </dsp:txXfrm>
    </dsp:sp>
    <dsp:sp modelId="{1342EC3A-0C5D-934A-8483-FF5126815F85}">
      <dsp:nvSpPr>
        <dsp:cNvPr id="0" name=""/>
        <dsp:cNvSpPr/>
      </dsp:nvSpPr>
      <dsp:spPr>
        <a:xfrm>
          <a:off x="0" y="2600431"/>
          <a:ext cx="4316172" cy="575639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Other details (optional)</a:t>
          </a:r>
        </a:p>
      </dsp:txBody>
      <dsp:txXfrm>
        <a:off x="28100" y="2628531"/>
        <a:ext cx="4259972" cy="51943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219FC52-7B9A-45DB-A7E6-1CDBFBC3E642}">
      <dsp:nvSpPr>
        <dsp:cNvPr id="0" name=""/>
        <dsp:cNvSpPr/>
      </dsp:nvSpPr>
      <dsp:spPr>
        <a:xfrm>
          <a:off x="0" y="231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DAC54B4-2884-4F77-B97F-3971FA527C4B}">
      <dsp:nvSpPr>
        <dsp:cNvPr id="0" name=""/>
        <dsp:cNvSpPr/>
      </dsp:nvSpPr>
      <dsp:spPr>
        <a:xfrm>
          <a:off x="355657" y="266858"/>
          <a:ext cx="646650" cy="646650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9D97C8-6AEB-42DD-858A-5C9857097605}">
      <dsp:nvSpPr>
        <dsp:cNvPr id="0" name=""/>
        <dsp:cNvSpPr/>
      </dsp:nvSpPr>
      <dsp:spPr>
        <a:xfrm>
          <a:off x="1357965" y="231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What did you learn from these Kurals?</a:t>
          </a:r>
        </a:p>
      </dsp:txBody>
      <dsp:txXfrm>
        <a:off x="1357965" y="2319"/>
        <a:ext cx="3325983" cy="1175727"/>
      </dsp:txXfrm>
    </dsp:sp>
    <dsp:sp modelId="{11A24B5F-104C-48BE-845B-2C9819392AEF}">
      <dsp:nvSpPr>
        <dsp:cNvPr id="0" name=""/>
        <dsp:cNvSpPr/>
      </dsp:nvSpPr>
      <dsp:spPr>
        <a:xfrm>
          <a:off x="0" y="147197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BCA42CB-DDF4-4E3D-A2F6-CA3547A24863}">
      <dsp:nvSpPr>
        <dsp:cNvPr id="0" name=""/>
        <dsp:cNvSpPr/>
      </dsp:nvSpPr>
      <dsp:spPr>
        <a:xfrm>
          <a:off x="355657" y="1736518"/>
          <a:ext cx="646650" cy="646650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50EEBB-2335-4BAC-95C4-0172A46957B8}">
      <dsp:nvSpPr>
        <dsp:cNvPr id="0" name=""/>
        <dsp:cNvSpPr/>
      </dsp:nvSpPr>
      <dsp:spPr>
        <a:xfrm>
          <a:off x="1357965" y="147197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How is </a:t>
          </a:r>
          <a:r>
            <a:rPr lang="en-US" sz="2200" kern="1200" dirty="0" err="1"/>
            <a:t>Thirukkural</a:t>
          </a:r>
          <a:r>
            <a:rPr lang="en-US" sz="2200" kern="1200" dirty="0"/>
            <a:t> relevant in today’s life?</a:t>
          </a:r>
        </a:p>
      </dsp:txBody>
      <dsp:txXfrm>
        <a:off x="1357965" y="1471979"/>
        <a:ext cx="3325983" cy="1175727"/>
      </dsp:txXfrm>
    </dsp:sp>
    <dsp:sp modelId="{7E8BE552-6FDA-427A-8F2E-032F64DC1363}">
      <dsp:nvSpPr>
        <dsp:cNvPr id="0" name=""/>
        <dsp:cNvSpPr/>
      </dsp:nvSpPr>
      <dsp:spPr>
        <a:xfrm>
          <a:off x="0" y="294163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1EB20F0-D61B-41B9-8601-4C142AC7E084}">
      <dsp:nvSpPr>
        <dsp:cNvPr id="0" name=""/>
        <dsp:cNvSpPr/>
      </dsp:nvSpPr>
      <dsp:spPr>
        <a:xfrm>
          <a:off x="355657" y="3206178"/>
          <a:ext cx="646650" cy="646650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319D3E0-DB24-4C99-A0B7-0A38A00E29F4}">
      <dsp:nvSpPr>
        <dsp:cNvPr id="0" name=""/>
        <dsp:cNvSpPr/>
      </dsp:nvSpPr>
      <dsp:spPr>
        <a:xfrm>
          <a:off x="1357965" y="294163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What’s the best part of learning </a:t>
          </a:r>
          <a:r>
            <a:rPr lang="en-US" sz="2200" kern="1200" dirty="0" err="1"/>
            <a:t>Thirukkural</a:t>
          </a:r>
          <a:endParaRPr lang="en-US" sz="2200" kern="1200" dirty="0"/>
        </a:p>
      </dsp:txBody>
      <dsp:txXfrm>
        <a:off x="1357965" y="2941639"/>
        <a:ext cx="3325983" cy="1175727"/>
      </dsp:txXfrm>
    </dsp:sp>
    <dsp:sp modelId="{A41D0E7E-1A90-42B7-AA9A-883FAA60ACB9}">
      <dsp:nvSpPr>
        <dsp:cNvPr id="0" name=""/>
        <dsp:cNvSpPr/>
      </dsp:nvSpPr>
      <dsp:spPr>
        <a:xfrm>
          <a:off x="0" y="4411299"/>
          <a:ext cx="4683949" cy="117572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1BD4B26-1490-4403-B5BA-6AAF08E7D19E}">
      <dsp:nvSpPr>
        <dsp:cNvPr id="0" name=""/>
        <dsp:cNvSpPr/>
      </dsp:nvSpPr>
      <dsp:spPr>
        <a:xfrm>
          <a:off x="355657" y="4675838"/>
          <a:ext cx="646650" cy="646650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FEA096-A5F2-42EC-A48A-3D5327160838}">
      <dsp:nvSpPr>
        <dsp:cNvPr id="0" name=""/>
        <dsp:cNvSpPr/>
      </dsp:nvSpPr>
      <dsp:spPr>
        <a:xfrm>
          <a:off x="1357965" y="4411299"/>
          <a:ext cx="3325983" cy="117572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4431" tIns="124431" rIns="124431" bIns="124431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Why should everyone learn </a:t>
          </a:r>
          <a:r>
            <a:rPr lang="en-US" sz="2200" kern="1200" dirty="0" err="1"/>
            <a:t>Thirukkural</a:t>
          </a:r>
          <a:r>
            <a:rPr lang="en-US" sz="2200" kern="1200" dirty="0"/>
            <a:t>?</a:t>
          </a:r>
        </a:p>
      </dsp:txBody>
      <dsp:txXfrm>
        <a:off x="1357965" y="4411299"/>
        <a:ext cx="3325983" cy="11757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5B2BE1-3066-44AE-B876-888166C41D23}" type="datetimeFigureOut">
              <a:rPr lang="en-US" smtClean="0"/>
              <a:t>4/10/25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026358-9825-41EA-AC76-DA2DA7F84A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0916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1026358-9825-41EA-AC76-DA2DA7F84A8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67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459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0562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05107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056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8855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8453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866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360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623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1186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5155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4/10/25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0427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image" Target="../media/image1.png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2.svg"/><Relationship Id="rId9" Type="http://schemas.microsoft.com/office/2007/relationships/diagramDrawing" Target="../diagrams/drawin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11">
            <a:extLst>
              <a:ext uri="{FF2B5EF4-FFF2-40B4-BE49-F238E27FC236}">
                <a16:creationId xmlns:a16="http://schemas.microsoft.com/office/drawing/2014/main" id="{3346177D-ADC4-4968-B747-5CFCD390B5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1969" y="263904"/>
            <a:ext cx="8140061" cy="1667569"/>
          </a:xfrm>
        </p:spPr>
        <p:txBody>
          <a:bodyPr anchor="b">
            <a:normAutofit/>
          </a:bodyPr>
          <a:lstStyle/>
          <a:p>
            <a:pPr algn="ctr"/>
            <a:r>
              <a:rPr lang="fr-FR" sz="3500" dirty="0" err="1"/>
              <a:t>Title</a:t>
            </a:r>
            <a:r>
              <a:rPr lang="fr-FR" sz="3500" dirty="0"/>
              <a:t> of the </a:t>
            </a:r>
            <a:r>
              <a:rPr lang="fr-FR" sz="3500" dirty="0" err="1"/>
              <a:t>Presentation</a:t>
            </a:r>
            <a:endParaRPr lang="fr-FR" sz="3500" dirty="0"/>
          </a:p>
        </p:txBody>
      </p:sp>
      <p:pic>
        <p:nvPicPr>
          <p:cNvPr id="5" name="Graphic 4" descr="User with solid fill">
            <a:extLst>
              <a:ext uri="{FF2B5EF4-FFF2-40B4-BE49-F238E27FC236}">
                <a16:creationId xmlns:a16="http://schemas.microsoft.com/office/drawing/2014/main" id="{3FF4E404-7601-3827-19BD-1FCEDAA23E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01097" y="1759590"/>
            <a:ext cx="2907124" cy="2907124"/>
          </a:xfrm>
          <a:prstGeom prst="rect">
            <a:avLst/>
          </a:prstGeom>
        </p:spPr>
      </p:pic>
      <p:graphicFrame>
        <p:nvGraphicFramePr>
          <p:cNvPr id="18" name="Content Placeholder 2">
            <a:extLst>
              <a:ext uri="{FF2B5EF4-FFF2-40B4-BE49-F238E27FC236}">
                <a16:creationId xmlns:a16="http://schemas.microsoft.com/office/drawing/2014/main" id="{59324B4F-9B0F-EE05-00E1-75DBD19398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80448527"/>
              </p:ext>
            </p:extLst>
          </p:nvPr>
        </p:nvGraphicFramePr>
        <p:xfrm>
          <a:off x="4197376" y="2405894"/>
          <a:ext cx="4316172" cy="3197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0844A943-BF79-4FEA-ABB1-3BD54D2366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0" y="6400799"/>
            <a:ext cx="9144000" cy="456773"/>
          </a:xfrm>
          <a:prstGeom prst="rect">
            <a:avLst/>
          </a:prstGeom>
          <a:gradFill>
            <a:gsLst>
              <a:gs pos="0">
                <a:schemeClr val="accent1"/>
              </a:gs>
              <a:gs pos="90000">
                <a:srgbClr val="000000"/>
              </a:gs>
            </a:gsLst>
            <a:lin ang="2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437CC72-F4A8-4DC3-AFAB-D22C482C810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028950" y="6400799"/>
            <a:ext cx="6115048" cy="456772"/>
          </a:xfrm>
          <a:prstGeom prst="rect">
            <a:avLst/>
          </a:prstGeom>
          <a:gradFill>
            <a:gsLst>
              <a:gs pos="0">
                <a:srgbClr val="000000">
                  <a:alpha val="50000"/>
                </a:srgbClr>
              </a:gs>
              <a:gs pos="100000">
                <a:schemeClr val="accent1">
                  <a:lumMod val="7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3351E43-37BC-AAF5-A17B-6B787758A618}"/>
              </a:ext>
            </a:extLst>
          </p:cNvPr>
          <p:cNvSpPr txBox="1"/>
          <p:nvPr/>
        </p:nvSpPr>
        <p:spPr>
          <a:xfrm>
            <a:off x="801097" y="4376002"/>
            <a:ext cx="2907124" cy="290712"/>
          </a:xfrm>
          <a:prstGeom prst="rect">
            <a:avLst/>
          </a:prstGeom>
          <a:solidFill>
            <a:srgbClr val="000000">
              <a:alpha val="50000"/>
            </a:srgbClr>
          </a:solidFill>
          <a:ln>
            <a:noFill/>
          </a:ln>
        </p:spPr>
        <p:txBody>
          <a:bodyPr wrap="square">
            <a:noAutofit/>
          </a:bodyPr>
          <a:lstStyle/>
          <a:p>
            <a:pPr algn="ctr">
              <a:spcAft>
                <a:spcPts val="600"/>
              </a:spcAft>
            </a:pPr>
            <a:r>
              <a:rPr lang="en-US" sz="1300" i="1" dirty="0">
                <a:solidFill>
                  <a:srgbClr val="FFFFFF"/>
                </a:solidFill>
              </a:rPr>
              <a:t>[Photo of Participant]</a:t>
            </a:r>
            <a:endParaRPr lang="en-US" sz="1300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325369"/>
            <a:ext cx="3276451" cy="1956841"/>
          </a:xfrm>
        </p:spPr>
        <p:txBody>
          <a:bodyPr anchor="b">
            <a:normAutofit/>
          </a:bodyPr>
          <a:lstStyle/>
          <a:p>
            <a:r>
              <a:rPr lang="en-US" sz="4300"/>
              <a:t>About Thirukkural &amp; Thiruvalluvar</a:t>
            </a:r>
          </a:p>
        </p:txBody>
      </p:sp>
      <p:sp>
        <p:nvSpPr>
          <p:cNvPr id="25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60" y="2586994"/>
            <a:ext cx="2606040" cy="18288"/>
          </a:xfrm>
          <a:custGeom>
            <a:avLst/>
            <a:gdLst>
              <a:gd name="connsiteX0" fmla="*/ 0 w 2606040"/>
              <a:gd name="connsiteY0" fmla="*/ 0 h 18288"/>
              <a:gd name="connsiteX1" fmla="*/ 625450 w 2606040"/>
              <a:gd name="connsiteY1" fmla="*/ 0 h 18288"/>
              <a:gd name="connsiteX2" fmla="*/ 1224839 w 2606040"/>
              <a:gd name="connsiteY2" fmla="*/ 0 h 18288"/>
              <a:gd name="connsiteX3" fmla="*/ 1824228 w 2606040"/>
              <a:gd name="connsiteY3" fmla="*/ 0 h 18288"/>
              <a:gd name="connsiteX4" fmla="*/ 2606040 w 2606040"/>
              <a:gd name="connsiteY4" fmla="*/ 0 h 18288"/>
              <a:gd name="connsiteX5" fmla="*/ 2606040 w 2606040"/>
              <a:gd name="connsiteY5" fmla="*/ 18288 h 18288"/>
              <a:gd name="connsiteX6" fmla="*/ 1902409 w 2606040"/>
              <a:gd name="connsiteY6" fmla="*/ 18288 h 18288"/>
              <a:gd name="connsiteX7" fmla="*/ 1276960 w 2606040"/>
              <a:gd name="connsiteY7" fmla="*/ 18288 h 18288"/>
              <a:gd name="connsiteX8" fmla="*/ 677570 w 2606040"/>
              <a:gd name="connsiteY8" fmla="*/ 18288 h 18288"/>
              <a:gd name="connsiteX9" fmla="*/ 0 w 2606040"/>
              <a:gd name="connsiteY9" fmla="*/ 18288 h 18288"/>
              <a:gd name="connsiteX10" fmla="*/ 0 w 2606040"/>
              <a:gd name="connsiteY10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606040" h="18288" fill="none" extrusionOk="0">
                <a:moveTo>
                  <a:pt x="0" y="0"/>
                </a:moveTo>
                <a:cubicBezTo>
                  <a:pt x="266776" y="-600"/>
                  <a:pt x="322756" y="3201"/>
                  <a:pt x="625450" y="0"/>
                </a:cubicBezTo>
                <a:cubicBezTo>
                  <a:pt x="928144" y="-3201"/>
                  <a:pt x="968141" y="9269"/>
                  <a:pt x="1224839" y="0"/>
                </a:cubicBezTo>
                <a:cubicBezTo>
                  <a:pt x="1481537" y="-9269"/>
                  <a:pt x="1569059" y="21947"/>
                  <a:pt x="1824228" y="0"/>
                </a:cubicBezTo>
                <a:cubicBezTo>
                  <a:pt x="2079397" y="-21947"/>
                  <a:pt x="2326053" y="-10194"/>
                  <a:pt x="2606040" y="0"/>
                </a:cubicBezTo>
                <a:cubicBezTo>
                  <a:pt x="2605462" y="4771"/>
                  <a:pt x="2606793" y="12323"/>
                  <a:pt x="2606040" y="18288"/>
                </a:cubicBezTo>
                <a:cubicBezTo>
                  <a:pt x="2256758" y="31410"/>
                  <a:pt x="2173673" y="-12878"/>
                  <a:pt x="1902409" y="18288"/>
                </a:cubicBezTo>
                <a:cubicBezTo>
                  <a:pt x="1631145" y="49454"/>
                  <a:pt x="1461378" y="5466"/>
                  <a:pt x="1276960" y="18288"/>
                </a:cubicBezTo>
                <a:cubicBezTo>
                  <a:pt x="1092542" y="31110"/>
                  <a:pt x="890442" y="13213"/>
                  <a:pt x="677570" y="18288"/>
                </a:cubicBezTo>
                <a:cubicBezTo>
                  <a:pt x="464698" y="23364"/>
                  <a:pt x="187648" y="35837"/>
                  <a:pt x="0" y="18288"/>
                </a:cubicBezTo>
                <a:cubicBezTo>
                  <a:pt x="841" y="12879"/>
                  <a:pt x="-726" y="3977"/>
                  <a:pt x="0" y="0"/>
                </a:cubicBezTo>
                <a:close/>
              </a:path>
              <a:path w="2606040" h="18288" stroke="0" extrusionOk="0">
                <a:moveTo>
                  <a:pt x="0" y="0"/>
                </a:moveTo>
                <a:cubicBezTo>
                  <a:pt x="197231" y="3803"/>
                  <a:pt x="358914" y="-9291"/>
                  <a:pt x="599389" y="0"/>
                </a:cubicBezTo>
                <a:cubicBezTo>
                  <a:pt x="839864" y="9291"/>
                  <a:pt x="979371" y="8509"/>
                  <a:pt x="1303020" y="0"/>
                </a:cubicBezTo>
                <a:cubicBezTo>
                  <a:pt x="1626669" y="-8509"/>
                  <a:pt x="1726300" y="7440"/>
                  <a:pt x="1876349" y="0"/>
                </a:cubicBezTo>
                <a:cubicBezTo>
                  <a:pt x="2026398" y="-7440"/>
                  <a:pt x="2430712" y="17957"/>
                  <a:pt x="2606040" y="0"/>
                </a:cubicBezTo>
                <a:cubicBezTo>
                  <a:pt x="2605426" y="8857"/>
                  <a:pt x="2606544" y="13619"/>
                  <a:pt x="2606040" y="18288"/>
                </a:cubicBezTo>
                <a:cubicBezTo>
                  <a:pt x="2393024" y="2241"/>
                  <a:pt x="2191161" y="39259"/>
                  <a:pt x="1980590" y="18288"/>
                </a:cubicBezTo>
                <a:cubicBezTo>
                  <a:pt x="1770019" y="-2683"/>
                  <a:pt x="1476440" y="36114"/>
                  <a:pt x="1276960" y="18288"/>
                </a:cubicBezTo>
                <a:cubicBezTo>
                  <a:pt x="1077480" y="463"/>
                  <a:pt x="880988" y="42125"/>
                  <a:pt x="651510" y="18288"/>
                </a:cubicBezTo>
                <a:cubicBezTo>
                  <a:pt x="422032" y="-5549"/>
                  <a:pt x="130744" y="-1947"/>
                  <a:pt x="0" y="18288"/>
                </a:cubicBezTo>
                <a:cubicBezTo>
                  <a:pt x="-487" y="10816"/>
                  <a:pt x="-839" y="6058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" y="2872899"/>
            <a:ext cx="3182691" cy="3320668"/>
          </a:xfrm>
        </p:spPr>
        <p:txBody>
          <a:bodyPr>
            <a:normAutofit/>
          </a:bodyPr>
          <a:lstStyle/>
          <a:p>
            <a:endParaRPr lang="en-US" sz="1300" dirty="0"/>
          </a:p>
          <a:p>
            <a:r>
              <a:rPr lang="en-US" sz="1300" dirty="0"/>
              <a:t>&lt;Some information about Thiruvalluvar &amp; </a:t>
            </a:r>
            <a:r>
              <a:rPr lang="en-US" sz="1300" dirty="0" err="1"/>
              <a:t>Thirukkural</a:t>
            </a:r>
            <a:r>
              <a:rPr lang="en-US" sz="1300" dirty="0"/>
              <a:t> that you have learned&gt;</a:t>
            </a:r>
          </a:p>
        </p:txBody>
      </p:sp>
      <p:pic>
        <p:nvPicPr>
          <p:cNvPr id="5" name="Picture 4" descr="A painting of a person sitting on a rock&#10;&#10;AI-generated content may be incorrect.">
            <a:extLst>
              <a:ext uri="{FF2B5EF4-FFF2-40B4-BE49-F238E27FC236}">
                <a16:creationId xmlns:a16="http://schemas.microsoft.com/office/drawing/2014/main" id="{81374E14-1C7E-8CA5-C599-577FD421865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2511" r="12262"/>
          <a:stretch/>
        </p:blipFill>
        <p:spPr>
          <a:xfrm>
            <a:off x="3983776" y="10"/>
            <a:ext cx="5159081" cy="6857990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Selected Kurals Overview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3668610"/>
              </p:ext>
            </p:extLst>
          </p:nvPr>
        </p:nvGraphicFramePr>
        <p:xfrm>
          <a:off x="285749" y="2057400"/>
          <a:ext cx="8549157" cy="3017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528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197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5765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0"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lang="ta-IN" sz="1400" dirty="0"/>
                        <a:t>அதிகாரம்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lang="ta-IN" sz="1400" dirty="0"/>
                        <a:t>குறள் எண்</a:t>
                      </a:r>
                      <a:endParaRPr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b="1"/>
                      </a:pPr>
                      <a:r>
                        <a:rPr lang="ta-IN" sz="1400" dirty="0"/>
                        <a:t>குறள் (</a:t>
                      </a:r>
                      <a:r>
                        <a:rPr lang="ta-IN" sz="1400" dirty="0" err="1"/>
                        <a:t>தமிழில்</a:t>
                      </a:r>
                      <a:r>
                        <a:rPr lang="ta-IN" sz="1400" dirty="0"/>
                        <a:t>)</a:t>
                      </a:r>
                      <a:endParaRPr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a-IN" sz="1400" b="1" i="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கடவுள் வாழ்த்து</a:t>
                      </a:r>
                    </a:p>
                    <a:p>
                      <a:endParaRPr sz="14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>
                          <a:cs typeface="+mn-cs"/>
                        </a:rPr>
                        <a:t>4</a:t>
                      </a:r>
                      <a:endParaRPr sz="14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a-IN" sz="1400" dirty="0">
                          <a:cs typeface="+mn-cs"/>
                        </a:rPr>
                        <a:t>வேண்டுதல் </a:t>
                      </a:r>
                      <a:r>
                        <a:rPr lang="ta-IN" sz="1400" dirty="0" err="1">
                          <a:cs typeface="+mn-cs"/>
                        </a:rPr>
                        <a:t>வேண்டாமை</a:t>
                      </a:r>
                      <a:r>
                        <a:rPr lang="ta-IN" sz="1400" dirty="0">
                          <a:cs typeface="+mn-cs"/>
                        </a:rPr>
                        <a:t> </a:t>
                      </a:r>
                      <a:r>
                        <a:rPr lang="ta-IN" sz="1400" dirty="0" err="1">
                          <a:cs typeface="+mn-cs"/>
                        </a:rPr>
                        <a:t>இலான்அடி</a:t>
                      </a:r>
                      <a:r>
                        <a:rPr lang="ta-IN" sz="1400" dirty="0">
                          <a:cs typeface="+mn-cs"/>
                        </a:rPr>
                        <a:t> </a:t>
                      </a:r>
                      <a:r>
                        <a:rPr lang="ta-IN" sz="1400" dirty="0" err="1">
                          <a:cs typeface="+mn-cs"/>
                        </a:rPr>
                        <a:t>சேர்ந்தார்க்கு</a:t>
                      </a:r>
                      <a:r>
                        <a:rPr lang="ta-IN" sz="1400" dirty="0">
                          <a:cs typeface="+mn-cs"/>
                        </a:rPr>
                        <a:t> </a:t>
                      </a:r>
                      <a:r>
                        <a:rPr lang="ta-IN" sz="1400" dirty="0" err="1">
                          <a:cs typeface="+mn-cs"/>
                        </a:rPr>
                        <a:t>யாண்டும்</a:t>
                      </a:r>
                      <a:r>
                        <a:rPr lang="ta-IN" sz="1400" dirty="0">
                          <a:cs typeface="+mn-cs"/>
                        </a:rPr>
                        <a:t> </a:t>
                      </a:r>
                      <a:r>
                        <a:rPr lang="ta-IN" sz="1400" dirty="0" err="1">
                          <a:cs typeface="+mn-cs"/>
                        </a:rPr>
                        <a:t>இடும்பை</a:t>
                      </a:r>
                      <a:r>
                        <a:rPr lang="ta-IN" sz="1400" dirty="0">
                          <a:cs typeface="+mn-cs"/>
                        </a:rPr>
                        <a:t> </a:t>
                      </a:r>
                      <a:r>
                        <a:rPr lang="ta-IN" sz="1400" dirty="0" err="1">
                          <a:cs typeface="+mn-cs"/>
                        </a:rPr>
                        <a:t>இல</a:t>
                      </a:r>
                      <a:endParaRPr sz="14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1400">
                          <a:cs typeface="+mn-cs"/>
                        </a:rPr>
                        <a:t>Example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400">
                          <a:cs typeface="+mn-cs"/>
                        </a:rPr>
                        <a:t>245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1400">
                          <a:cs typeface="+mn-cs"/>
                        </a:rPr>
                        <a:t>Example 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1400">
                          <a:cs typeface="+mn-cs"/>
                        </a:rPr>
                        <a:t>Example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r>
                        <a:rPr sz="1400">
                          <a:cs typeface="+mn-cs"/>
                        </a:rPr>
                        <a:t>Example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sz="1400" dirty="0"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</p:spPr>
        <p:txBody>
          <a:bodyPr>
            <a:normAutofit/>
          </a:bodyPr>
          <a:lstStyle/>
          <a:p>
            <a:r>
              <a:rPr lang="en-US" sz="4700"/>
              <a:t>Kural 1 – Explanation</a:t>
            </a:r>
          </a:p>
        </p:txBody>
      </p:sp>
      <p:sp>
        <p:nvSpPr>
          <p:cNvPr id="38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1777" y="1677373"/>
            <a:ext cx="8140446" cy="18288"/>
          </a:xfrm>
          <a:custGeom>
            <a:avLst/>
            <a:gdLst>
              <a:gd name="connsiteX0" fmla="*/ 0 w 8140446"/>
              <a:gd name="connsiteY0" fmla="*/ 0 h 18288"/>
              <a:gd name="connsiteX1" fmla="*/ 434157 w 8140446"/>
              <a:gd name="connsiteY1" fmla="*/ 0 h 18288"/>
              <a:gd name="connsiteX2" fmla="*/ 1193932 w 8140446"/>
              <a:gd name="connsiteY2" fmla="*/ 0 h 18288"/>
              <a:gd name="connsiteX3" fmla="*/ 1628089 w 8140446"/>
              <a:gd name="connsiteY3" fmla="*/ 0 h 18288"/>
              <a:gd name="connsiteX4" fmla="*/ 2225055 w 8140446"/>
              <a:gd name="connsiteY4" fmla="*/ 0 h 18288"/>
              <a:gd name="connsiteX5" fmla="*/ 3066235 w 8140446"/>
              <a:gd name="connsiteY5" fmla="*/ 0 h 18288"/>
              <a:gd name="connsiteX6" fmla="*/ 3744605 w 8140446"/>
              <a:gd name="connsiteY6" fmla="*/ 0 h 18288"/>
              <a:gd name="connsiteX7" fmla="*/ 4504380 w 8140446"/>
              <a:gd name="connsiteY7" fmla="*/ 0 h 18288"/>
              <a:gd name="connsiteX8" fmla="*/ 5101346 w 8140446"/>
              <a:gd name="connsiteY8" fmla="*/ 0 h 18288"/>
              <a:gd name="connsiteX9" fmla="*/ 5779717 w 8140446"/>
              <a:gd name="connsiteY9" fmla="*/ 0 h 18288"/>
              <a:gd name="connsiteX10" fmla="*/ 6620896 w 8140446"/>
              <a:gd name="connsiteY10" fmla="*/ 0 h 18288"/>
              <a:gd name="connsiteX11" fmla="*/ 7136458 w 8140446"/>
              <a:gd name="connsiteY11" fmla="*/ 0 h 18288"/>
              <a:gd name="connsiteX12" fmla="*/ 8140446 w 8140446"/>
              <a:gd name="connsiteY12" fmla="*/ 0 h 18288"/>
              <a:gd name="connsiteX13" fmla="*/ 8140446 w 8140446"/>
              <a:gd name="connsiteY13" fmla="*/ 18288 h 18288"/>
              <a:gd name="connsiteX14" fmla="*/ 7543480 w 8140446"/>
              <a:gd name="connsiteY14" fmla="*/ 18288 h 18288"/>
              <a:gd name="connsiteX15" fmla="*/ 7109323 w 8140446"/>
              <a:gd name="connsiteY15" fmla="*/ 18288 h 18288"/>
              <a:gd name="connsiteX16" fmla="*/ 6430952 w 8140446"/>
              <a:gd name="connsiteY16" fmla="*/ 18288 h 18288"/>
              <a:gd name="connsiteX17" fmla="*/ 5915391 w 8140446"/>
              <a:gd name="connsiteY17" fmla="*/ 18288 h 18288"/>
              <a:gd name="connsiteX18" fmla="*/ 5237020 w 8140446"/>
              <a:gd name="connsiteY18" fmla="*/ 18288 h 18288"/>
              <a:gd name="connsiteX19" fmla="*/ 4558650 w 8140446"/>
              <a:gd name="connsiteY19" fmla="*/ 18288 h 18288"/>
              <a:gd name="connsiteX20" fmla="*/ 3880279 w 8140446"/>
              <a:gd name="connsiteY20" fmla="*/ 18288 h 18288"/>
              <a:gd name="connsiteX21" fmla="*/ 3201909 w 8140446"/>
              <a:gd name="connsiteY21" fmla="*/ 18288 h 18288"/>
              <a:gd name="connsiteX22" fmla="*/ 2604943 w 8140446"/>
              <a:gd name="connsiteY22" fmla="*/ 18288 h 18288"/>
              <a:gd name="connsiteX23" fmla="*/ 1845168 w 8140446"/>
              <a:gd name="connsiteY23" fmla="*/ 18288 h 18288"/>
              <a:gd name="connsiteX24" fmla="*/ 1166797 w 8140446"/>
              <a:gd name="connsiteY24" fmla="*/ 18288 h 18288"/>
              <a:gd name="connsiteX25" fmla="*/ 0 w 8140446"/>
              <a:gd name="connsiteY25" fmla="*/ 18288 h 18288"/>
              <a:gd name="connsiteX26" fmla="*/ 0 w 8140446"/>
              <a:gd name="connsiteY26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8140446" h="18288" fill="none" extrusionOk="0">
                <a:moveTo>
                  <a:pt x="0" y="0"/>
                </a:moveTo>
                <a:cubicBezTo>
                  <a:pt x="94920" y="9103"/>
                  <a:pt x="287892" y="-4966"/>
                  <a:pt x="434157" y="0"/>
                </a:cubicBezTo>
                <a:cubicBezTo>
                  <a:pt x="580422" y="4966"/>
                  <a:pt x="943595" y="-14182"/>
                  <a:pt x="1193932" y="0"/>
                </a:cubicBezTo>
                <a:cubicBezTo>
                  <a:pt x="1444270" y="14182"/>
                  <a:pt x="1472129" y="5523"/>
                  <a:pt x="1628089" y="0"/>
                </a:cubicBezTo>
                <a:cubicBezTo>
                  <a:pt x="1784049" y="-5523"/>
                  <a:pt x="1962419" y="-17322"/>
                  <a:pt x="2225055" y="0"/>
                </a:cubicBezTo>
                <a:cubicBezTo>
                  <a:pt x="2487691" y="17322"/>
                  <a:pt x="2700681" y="1311"/>
                  <a:pt x="3066235" y="0"/>
                </a:cubicBezTo>
                <a:cubicBezTo>
                  <a:pt x="3431789" y="-1311"/>
                  <a:pt x="3405662" y="25081"/>
                  <a:pt x="3744605" y="0"/>
                </a:cubicBezTo>
                <a:cubicBezTo>
                  <a:pt x="4083548" y="-25081"/>
                  <a:pt x="4265111" y="-11945"/>
                  <a:pt x="4504380" y="0"/>
                </a:cubicBezTo>
                <a:cubicBezTo>
                  <a:pt x="4743649" y="11945"/>
                  <a:pt x="4860394" y="-2832"/>
                  <a:pt x="5101346" y="0"/>
                </a:cubicBezTo>
                <a:cubicBezTo>
                  <a:pt x="5342298" y="2832"/>
                  <a:pt x="5456387" y="23676"/>
                  <a:pt x="5779717" y="0"/>
                </a:cubicBezTo>
                <a:cubicBezTo>
                  <a:pt x="6103047" y="-23676"/>
                  <a:pt x="6270379" y="-37291"/>
                  <a:pt x="6620896" y="0"/>
                </a:cubicBezTo>
                <a:cubicBezTo>
                  <a:pt x="6971413" y="37291"/>
                  <a:pt x="6989068" y="24674"/>
                  <a:pt x="7136458" y="0"/>
                </a:cubicBezTo>
                <a:cubicBezTo>
                  <a:pt x="7283848" y="-24674"/>
                  <a:pt x="7752532" y="-22436"/>
                  <a:pt x="8140446" y="0"/>
                </a:cubicBezTo>
                <a:cubicBezTo>
                  <a:pt x="8140314" y="7702"/>
                  <a:pt x="8140234" y="13511"/>
                  <a:pt x="8140446" y="18288"/>
                </a:cubicBezTo>
                <a:cubicBezTo>
                  <a:pt x="7906329" y="-3043"/>
                  <a:pt x="7681180" y="27465"/>
                  <a:pt x="7543480" y="18288"/>
                </a:cubicBezTo>
                <a:cubicBezTo>
                  <a:pt x="7405780" y="9111"/>
                  <a:pt x="7216607" y="3660"/>
                  <a:pt x="7109323" y="18288"/>
                </a:cubicBezTo>
                <a:cubicBezTo>
                  <a:pt x="7002039" y="32916"/>
                  <a:pt x="6576231" y="42692"/>
                  <a:pt x="6430952" y="18288"/>
                </a:cubicBezTo>
                <a:cubicBezTo>
                  <a:pt x="6285673" y="-6116"/>
                  <a:pt x="6138840" y="34521"/>
                  <a:pt x="5915391" y="18288"/>
                </a:cubicBezTo>
                <a:cubicBezTo>
                  <a:pt x="5691942" y="2055"/>
                  <a:pt x="5459460" y="51666"/>
                  <a:pt x="5237020" y="18288"/>
                </a:cubicBezTo>
                <a:cubicBezTo>
                  <a:pt x="5014580" y="-15090"/>
                  <a:pt x="4747677" y="40449"/>
                  <a:pt x="4558650" y="18288"/>
                </a:cubicBezTo>
                <a:cubicBezTo>
                  <a:pt x="4369623" y="-3873"/>
                  <a:pt x="4146061" y="12568"/>
                  <a:pt x="3880279" y="18288"/>
                </a:cubicBezTo>
                <a:cubicBezTo>
                  <a:pt x="3614497" y="24008"/>
                  <a:pt x="3473808" y="-12908"/>
                  <a:pt x="3201909" y="18288"/>
                </a:cubicBezTo>
                <a:cubicBezTo>
                  <a:pt x="2930010" y="49484"/>
                  <a:pt x="2728175" y="-3430"/>
                  <a:pt x="2604943" y="18288"/>
                </a:cubicBezTo>
                <a:cubicBezTo>
                  <a:pt x="2481711" y="40006"/>
                  <a:pt x="2004334" y="26952"/>
                  <a:pt x="1845168" y="18288"/>
                </a:cubicBezTo>
                <a:cubicBezTo>
                  <a:pt x="1686003" y="9624"/>
                  <a:pt x="1375070" y="37580"/>
                  <a:pt x="1166797" y="18288"/>
                </a:cubicBezTo>
                <a:cubicBezTo>
                  <a:pt x="958524" y="-1004"/>
                  <a:pt x="342846" y="8880"/>
                  <a:pt x="0" y="18288"/>
                </a:cubicBezTo>
                <a:cubicBezTo>
                  <a:pt x="129" y="13298"/>
                  <a:pt x="-675" y="6857"/>
                  <a:pt x="0" y="0"/>
                </a:cubicBezTo>
                <a:close/>
              </a:path>
              <a:path w="8140446" h="18288" stroke="0" extrusionOk="0">
                <a:moveTo>
                  <a:pt x="0" y="0"/>
                </a:moveTo>
                <a:cubicBezTo>
                  <a:pt x="142435" y="-24533"/>
                  <a:pt x="380026" y="17447"/>
                  <a:pt x="596966" y="0"/>
                </a:cubicBezTo>
                <a:cubicBezTo>
                  <a:pt x="813906" y="-17447"/>
                  <a:pt x="830530" y="13462"/>
                  <a:pt x="1031123" y="0"/>
                </a:cubicBezTo>
                <a:cubicBezTo>
                  <a:pt x="1231716" y="-13462"/>
                  <a:pt x="1634038" y="0"/>
                  <a:pt x="1872303" y="0"/>
                </a:cubicBezTo>
                <a:cubicBezTo>
                  <a:pt x="2110568" y="0"/>
                  <a:pt x="2261934" y="-25727"/>
                  <a:pt x="2469269" y="0"/>
                </a:cubicBezTo>
                <a:cubicBezTo>
                  <a:pt x="2676604" y="25727"/>
                  <a:pt x="2790440" y="16284"/>
                  <a:pt x="3066235" y="0"/>
                </a:cubicBezTo>
                <a:cubicBezTo>
                  <a:pt x="3342030" y="-16284"/>
                  <a:pt x="3685603" y="41976"/>
                  <a:pt x="3907414" y="0"/>
                </a:cubicBezTo>
                <a:cubicBezTo>
                  <a:pt x="4129225" y="-41976"/>
                  <a:pt x="4177416" y="-7598"/>
                  <a:pt x="4422976" y="0"/>
                </a:cubicBezTo>
                <a:cubicBezTo>
                  <a:pt x="4668536" y="7598"/>
                  <a:pt x="5023499" y="-28058"/>
                  <a:pt x="5264155" y="0"/>
                </a:cubicBezTo>
                <a:cubicBezTo>
                  <a:pt x="5504811" y="28058"/>
                  <a:pt x="5703675" y="13288"/>
                  <a:pt x="6105335" y="0"/>
                </a:cubicBezTo>
                <a:cubicBezTo>
                  <a:pt x="6506995" y="-13288"/>
                  <a:pt x="6455516" y="-5124"/>
                  <a:pt x="6783705" y="0"/>
                </a:cubicBezTo>
                <a:cubicBezTo>
                  <a:pt x="7111894" y="5124"/>
                  <a:pt x="7512856" y="10604"/>
                  <a:pt x="8140446" y="0"/>
                </a:cubicBezTo>
                <a:cubicBezTo>
                  <a:pt x="8140458" y="8833"/>
                  <a:pt x="8140986" y="9830"/>
                  <a:pt x="8140446" y="18288"/>
                </a:cubicBezTo>
                <a:cubicBezTo>
                  <a:pt x="7959314" y="3345"/>
                  <a:pt x="7870113" y="10437"/>
                  <a:pt x="7706289" y="18288"/>
                </a:cubicBezTo>
                <a:cubicBezTo>
                  <a:pt x="7542465" y="26139"/>
                  <a:pt x="7157940" y="17482"/>
                  <a:pt x="6865109" y="18288"/>
                </a:cubicBezTo>
                <a:cubicBezTo>
                  <a:pt x="6572278" y="19094"/>
                  <a:pt x="6524256" y="38051"/>
                  <a:pt x="6349548" y="18288"/>
                </a:cubicBezTo>
                <a:cubicBezTo>
                  <a:pt x="6174840" y="-1475"/>
                  <a:pt x="5951624" y="174"/>
                  <a:pt x="5671177" y="18288"/>
                </a:cubicBezTo>
                <a:cubicBezTo>
                  <a:pt x="5390730" y="36402"/>
                  <a:pt x="5222992" y="60058"/>
                  <a:pt x="4829998" y="18288"/>
                </a:cubicBezTo>
                <a:cubicBezTo>
                  <a:pt x="4437004" y="-23482"/>
                  <a:pt x="4344181" y="39087"/>
                  <a:pt x="4151627" y="18288"/>
                </a:cubicBezTo>
                <a:cubicBezTo>
                  <a:pt x="3959073" y="-2511"/>
                  <a:pt x="3886970" y="32875"/>
                  <a:pt x="3717470" y="18288"/>
                </a:cubicBezTo>
                <a:cubicBezTo>
                  <a:pt x="3547970" y="3701"/>
                  <a:pt x="3451521" y="31872"/>
                  <a:pt x="3201909" y="18288"/>
                </a:cubicBezTo>
                <a:cubicBezTo>
                  <a:pt x="2952297" y="4704"/>
                  <a:pt x="2543413" y="6029"/>
                  <a:pt x="2360729" y="18288"/>
                </a:cubicBezTo>
                <a:cubicBezTo>
                  <a:pt x="2178045" y="30547"/>
                  <a:pt x="1906056" y="25847"/>
                  <a:pt x="1682359" y="18288"/>
                </a:cubicBezTo>
                <a:cubicBezTo>
                  <a:pt x="1458662" y="10730"/>
                  <a:pt x="1330405" y="8046"/>
                  <a:pt x="1166797" y="18288"/>
                </a:cubicBezTo>
                <a:cubicBezTo>
                  <a:pt x="1003189" y="28530"/>
                  <a:pt x="278098" y="19533"/>
                  <a:pt x="0" y="18288"/>
                </a:cubicBezTo>
                <a:cubicBezTo>
                  <a:pt x="74" y="14054"/>
                  <a:pt x="-46" y="699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Content Placeholder 2"/>
          <p:cNvSpPr>
            <a:spLocks noGrp="1"/>
          </p:cNvSpPr>
          <p:nvPr>
            <p:ph idx="1"/>
          </p:nvPr>
        </p:nvSpPr>
        <p:spPr>
          <a:xfrm>
            <a:off x="628650" y="1929384"/>
            <a:ext cx="7886700" cy="4251960"/>
          </a:xfrm>
        </p:spPr>
        <p:txBody>
          <a:bodyPr>
            <a:normAutofit/>
          </a:bodyPr>
          <a:lstStyle/>
          <a:p>
            <a:endParaRPr lang="en-US" sz="1900" dirty="0"/>
          </a:p>
          <a:p>
            <a:pPr marL="0" indent="0">
              <a:buNone/>
            </a:pPr>
            <a:r>
              <a:rPr lang="ta-IN" sz="1400" dirty="0">
                <a:cs typeface="+mn-cs"/>
              </a:rPr>
              <a:t>வேண்டுதல் </a:t>
            </a:r>
            <a:r>
              <a:rPr lang="ta-IN" sz="1400" dirty="0" err="1">
                <a:cs typeface="+mn-cs"/>
              </a:rPr>
              <a:t>வேண்டாமை</a:t>
            </a:r>
            <a:r>
              <a:rPr lang="ta-IN" sz="1400" dirty="0">
                <a:cs typeface="+mn-cs"/>
              </a:rPr>
              <a:t> </a:t>
            </a:r>
            <a:r>
              <a:rPr lang="ta-IN" sz="1400" dirty="0" err="1">
                <a:cs typeface="+mn-cs"/>
              </a:rPr>
              <a:t>இலான்அடி</a:t>
            </a:r>
            <a:r>
              <a:rPr lang="ta-IN" sz="1400" dirty="0">
                <a:cs typeface="+mn-cs"/>
              </a:rPr>
              <a:t> </a:t>
            </a:r>
            <a:r>
              <a:rPr lang="ta-IN" sz="1400" dirty="0" err="1">
                <a:cs typeface="+mn-cs"/>
              </a:rPr>
              <a:t>சேர்ந்தார்க்கு</a:t>
            </a:r>
            <a:r>
              <a:rPr lang="ta-IN" sz="1400" dirty="0">
                <a:cs typeface="+mn-cs"/>
              </a:rPr>
              <a:t> </a:t>
            </a:r>
            <a:br>
              <a:rPr lang="ta-IN" sz="1400" dirty="0">
                <a:cs typeface="+mn-cs"/>
              </a:rPr>
            </a:br>
            <a:r>
              <a:rPr lang="ta-IN" sz="1400" dirty="0" err="1">
                <a:cs typeface="+mn-cs"/>
              </a:rPr>
              <a:t>யாண்டும்</a:t>
            </a:r>
            <a:r>
              <a:rPr lang="ta-IN" sz="1400" dirty="0">
                <a:cs typeface="+mn-cs"/>
              </a:rPr>
              <a:t> </a:t>
            </a:r>
            <a:r>
              <a:rPr lang="ta-IN" sz="1400" dirty="0" err="1">
                <a:cs typeface="+mn-cs"/>
              </a:rPr>
              <a:t>இடும்பை</a:t>
            </a:r>
            <a:r>
              <a:rPr lang="ta-IN" sz="1400" dirty="0">
                <a:cs typeface="+mn-cs"/>
              </a:rPr>
              <a:t> </a:t>
            </a:r>
            <a:r>
              <a:rPr lang="ta-IN" sz="1400" dirty="0" err="1">
                <a:cs typeface="+mn-cs"/>
              </a:rPr>
              <a:t>இல</a:t>
            </a:r>
            <a:endParaRPr lang="ta-IN" sz="1400" dirty="0">
              <a:cs typeface="+mn-cs"/>
            </a:endParaRPr>
          </a:p>
          <a:p>
            <a:pPr marL="0" indent="0">
              <a:buNone/>
            </a:pPr>
            <a:r>
              <a:rPr lang="en-US" sz="1900" dirty="0"/>
              <a:t>Meaning in Tamil/English (Depends on the Tamil or English round)</a:t>
            </a:r>
            <a:br>
              <a:rPr lang="en-US" sz="1900" dirty="0"/>
            </a:br>
            <a:endParaRPr lang="en-US" sz="1900" dirty="0"/>
          </a:p>
          <a:p>
            <a:pPr marL="0" indent="0">
              <a:buNone/>
            </a:pPr>
            <a:r>
              <a:rPr lang="en-US" sz="1900" dirty="0"/>
              <a:t>Story or explanation of this Kural and how this Kural is relevant today</a:t>
            </a:r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endParaRPr lang="en-US" sz="1900" dirty="0"/>
          </a:p>
          <a:p>
            <a:pPr marL="0" indent="0">
              <a:buNone/>
            </a:pPr>
            <a:r>
              <a:rPr lang="en-US" sz="1900" dirty="0"/>
              <a:t>Continued for all </a:t>
            </a:r>
            <a:r>
              <a:rPr lang="en-US" sz="1900" dirty="0" err="1"/>
              <a:t>kurals</a:t>
            </a:r>
            <a:r>
              <a:rPr lang="en-US" sz="1900" dirty="0"/>
              <a:t>….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2659FDB4-FCBE-4A89-B46D-43D4FA5446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8313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9545" y="1070800"/>
            <a:ext cx="2954766" cy="5583126"/>
          </a:xfrm>
        </p:spPr>
        <p:txBody>
          <a:bodyPr>
            <a:normAutofit/>
          </a:bodyPr>
          <a:lstStyle/>
          <a:p>
            <a:pPr algn="r"/>
            <a:r>
              <a:rPr lang="en-US" sz="5400"/>
              <a:t>Summary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C8F51B3F-8331-4E4A-AE96-D47B1006EEA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546039" y="1132114"/>
            <a:ext cx="0" cy="5717573"/>
          </a:xfrm>
          <a:prstGeom prst="line">
            <a:avLst/>
          </a:prstGeom>
          <a:ln w="25400" cap="sq">
            <a:gradFill flip="none" rotWithShape="1">
              <a:gsLst>
                <a:gs pos="0">
                  <a:schemeClr val="accent1"/>
                </a:gs>
                <a:gs pos="100000">
                  <a:schemeClr val="accent2"/>
                </a:gs>
              </a:gsLst>
              <a:lin ang="16200000" scaled="1"/>
              <a:tileRect/>
            </a:gra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1492182-56B8-31E9-2808-E6DBDA9DD9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218477"/>
              </p:ext>
            </p:extLst>
          </p:nvPr>
        </p:nvGraphicFramePr>
        <p:xfrm>
          <a:off x="3831401" y="1070800"/>
          <a:ext cx="4683949" cy="558934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69</TotalTime>
  <Words>144</Words>
  <Application>Microsoft Macintosh PowerPoint</Application>
  <PresentationFormat>On-screen Show (4:3)</PresentationFormat>
  <Paragraphs>36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Arial</vt:lpstr>
      <vt:lpstr>Calibri</vt:lpstr>
      <vt:lpstr>Calibri Light</vt:lpstr>
      <vt:lpstr>Office 2013 - 2022 Theme</vt:lpstr>
      <vt:lpstr>Title of the Presentation</vt:lpstr>
      <vt:lpstr>About Thirukkural &amp; Thiruvalluvar</vt:lpstr>
      <vt:lpstr>Selected Kurals Overview</vt:lpstr>
      <vt:lpstr>Kural 1 – Explanation</vt:lpstr>
      <vt:lpstr>Summary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SASIKUMAR RANGANATHAN</cp:lastModifiedBy>
  <cp:revision>6</cp:revision>
  <dcterms:created xsi:type="dcterms:W3CDTF">2013-01-27T09:14:16Z</dcterms:created>
  <dcterms:modified xsi:type="dcterms:W3CDTF">2025-04-11T01:08:13Z</dcterms:modified>
  <cp:category/>
</cp:coreProperties>
</file>